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BF3"/>
    <a:srgbClr val="F2FAF0"/>
    <a:srgbClr val="E9F7E5"/>
    <a:srgbClr val="FAFDF9"/>
    <a:srgbClr val="EEF7E9"/>
    <a:srgbClr val="03A7BD"/>
    <a:srgbClr val="FFFFEF"/>
    <a:srgbClr val="FFEBFF"/>
    <a:srgbClr val="006462"/>
    <a:srgbClr val="0CBC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22799B-450E-461D-AC3D-8E6502096AF1}" v="1" dt="2026-02-02T07:19:57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306" y="42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久保　里美" userId="19612174531_tp_box_2" providerId="OAuth2" clId="{3DBB575F-C44A-409C-9629-6F1C11EDB0D9}"/>
    <pc:docChg chg="modSld">
      <pc:chgData name="大久保　里美" userId="19612174531_tp_box_2" providerId="OAuth2" clId="{3DBB575F-C44A-409C-9629-6F1C11EDB0D9}" dt="2026-02-02T07:20:01.019" v="1" actId="20577"/>
      <pc:docMkLst>
        <pc:docMk/>
      </pc:docMkLst>
      <pc:sldChg chg="modSp mod">
        <pc:chgData name="大久保　里美" userId="19612174531_tp_box_2" providerId="OAuth2" clId="{3DBB575F-C44A-409C-9629-6F1C11EDB0D9}" dt="2026-02-02T07:20:01.019" v="1" actId="20577"/>
        <pc:sldMkLst>
          <pc:docMk/>
          <pc:sldMk cId="1337542839" sldId="256"/>
        </pc:sldMkLst>
        <pc:spChg chg="mod">
          <ac:chgData name="大久保　里美" userId="19612174531_tp_box_2" providerId="OAuth2" clId="{3DBB575F-C44A-409C-9629-6F1C11EDB0D9}" dt="2026-02-02T07:20:01.019" v="1" actId="20577"/>
          <ac:spMkLst>
            <pc:docMk/>
            <pc:sldMk cId="1337542839" sldId="256"/>
            <ac:spMk id="6" creationId="{DDC2110E-7CEF-540B-6BA9-7779998A5CA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731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38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19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7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937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0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171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74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77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2480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38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05024-CE2C-4E9E-8685-D0FFF2A7CE01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B5AA-F057-4166-8CDB-EF80F0CDA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61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81BF81-8360-3857-77DC-6B04E48BF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424" y="303104"/>
            <a:ext cx="8645525" cy="893762"/>
          </a:xfrm>
          <a:solidFill>
            <a:srgbClr val="03A7BD"/>
          </a:solidFill>
          <a:ln>
            <a:noFill/>
          </a:ln>
        </p:spPr>
        <p:txBody>
          <a:bodyPr>
            <a:noAutofit/>
          </a:bodyPr>
          <a:lstStyle/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46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回医療情報学連合大会</a:t>
            </a:r>
            <a:endParaRPr kumimoji="1" lang="ja-JP" altLang="en-US" sz="2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CADCA733-8219-5E2F-2288-A257186EDF93}"/>
              </a:ext>
            </a:extLst>
          </p:cNvPr>
          <p:cNvSpPr txBox="1">
            <a:spLocks/>
          </p:cNvSpPr>
          <p:nvPr/>
        </p:nvSpPr>
        <p:spPr>
          <a:xfrm>
            <a:off x="158750" y="2108200"/>
            <a:ext cx="9588500" cy="6651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3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C2110E-7CEF-540B-6BA9-7779998A5CAE}"/>
              </a:ext>
            </a:extLst>
          </p:cNvPr>
          <p:cNvSpPr txBox="1"/>
          <p:nvPr/>
        </p:nvSpPr>
        <p:spPr>
          <a:xfrm>
            <a:off x="606424" y="1267832"/>
            <a:ext cx="8645525" cy="1508105"/>
          </a:xfrm>
          <a:prstGeom prst="rect">
            <a:avLst/>
          </a:prstGeom>
          <a:solidFill>
            <a:srgbClr val="F5FBF3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52000"/>
            <a:r>
              <a:rPr lang="zh-CN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送付先</a:t>
            </a:r>
            <a:r>
              <a:rPr lang="ja-JP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　 </a:t>
            </a:r>
            <a:r>
              <a:rPr lang="zh-CN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〒</a:t>
            </a:r>
            <a:r>
              <a:rPr lang="en-US" altLang="zh-CN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003-0006 </a:t>
            </a:r>
            <a:r>
              <a:rPr lang="zh-CN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札幌市⽩⽯区東札幌</a:t>
            </a:r>
            <a:r>
              <a:rPr lang="en-US" altLang="zh-CN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lang="zh-CN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条</a:t>
            </a:r>
            <a:r>
              <a:rPr lang="en-US" altLang="zh-CN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zh-CN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丁⽬</a:t>
            </a:r>
            <a:r>
              <a:rPr lang="en-US" altLang="zh-CN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1-1</a:t>
            </a:r>
            <a:endParaRPr lang="en-US" altLang="zh-TW" sz="2300" b="1" i="0" u="none" strike="noStrike" baseline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52000"/>
            <a:r>
              <a:rPr lang="ja-JP" altLang="en-US" sz="23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</a:t>
            </a:r>
            <a:r>
              <a:rPr lang="ja-JP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札幌コンベンションセンター </a:t>
            </a:r>
            <a:r>
              <a:rPr lang="en-US" altLang="ja-JP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階 </a:t>
            </a:r>
            <a:r>
              <a:rPr lang="en-US" altLang="ja-JP" sz="23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101</a:t>
            </a:r>
            <a:endParaRPr lang="ja-JP" altLang="en-US" sz="2300" b="0" i="0" u="none" strike="noStrike" baseline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52000"/>
            <a:r>
              <a:rPr lang="ja-JP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第</a:t>
            </a:r>
            <a:r>
              <a:rPr lang="en-US" altLang="ja-JP" sz="23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46</a:t>
            </a:r>
            <a:r>
              <a:rPr lang="ja-JP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回医療情報学連合大会 学会本部 宛</a:t>
            </a:r>
            <a:endParaRPr lang="ja-JP" altLang="en-US" sz="2300" b="0" i="0" u="none" strike="noStrike" baseline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52000"/>
            <a:r>
              <a:rPr lang="ja-JP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</a:t>
            </a:r>
            <a:r>
              <a:rPr lang="en-US" altLang="ja-JP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連絡先：</a:t>
            </a:r>
            <a:r>
              <a:rPr lang="en-US" altLang="ja-JP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011-817-1010</a:t>
            </a:r>
            <a:r>
              <a:rPr lang="ja-JP" altLang="en-US" sz="23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（代表）</a:t>
            </a:r>
            <a:endParaRPr lang="ja-JP" altLang="en-US" sz="23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CDB9B48-2B14-0420-4859-EB7009A42A38}"/>
              </a:ext>
            </a:extLst>
          </p:cNvPr>
          <p:cNvSpPr txBox="1"/>
          <p:nvPr/>
        </p:nvSpPr>
        <p:spPr>
          <a:xfrm>
            <a:off x="596900" y="2884680"/>
            <a:ext cx="43561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1200" b="0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2400" b="1" i="0" u="sng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着荷指定日時</a:t>
            </a:r>
            <a:endParaRPr lang="ja-JP" altLang="en-US" sz="2400" b="0" i="0" u="sng" strike="noStrike" baseline="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en-US" altLang="zh-TW" sz="2400" b="1" i="0" u="none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lang="zh-TW" altLang="en-US" sz="2400" b="1" i="0" u="none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2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zh-TW" altLang="en-US" sz="2400" b="1" i="0" u="none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zh-TW" sz="2400" b="1" i="0" u="none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en-US" altLang="ja-JP" sz="2400" b="1" i="0" u="none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zh-TW" altLang="en-US" sz="2400" b="1" i="0" u="none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日（</a:t>
            </a:r>
            <a:r>
              <a:rPr lang="ja-JP" altLang="en-US" sz="2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水</a:t>
            </a:r>
            <a:r>
              <a:rPr lang="zh-TW" altLang="en-US" sz="2400" b="1" i="0" u="none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br>
              <a:rPr lang="en-US" altLang="zh-TW" sz="2400" b="1" i="0" u="none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zh-TW" altLang="en-US" sz="2400" b="1" i="0" u="none" strike="noStrike" baseline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午前時間指定便</a:t>
            </a:r>
            <a:endParaRPr lang="ja-JP" altLang="en-US" sz="24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1D364E2-1F95-E147-ADF9-EB50510F60C4}"/>
              </a:ext>
            </a:extLst>
          </p:cNvPr>
          <p:cNvSpPr txBox="1"/>
          <p:nvPr/>
        </p:nvSpPr>
        <p:spPr>
          <a:xfrm>
            <a:off x="5245100" y="2988084"/>
            <a:ext cx="40068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4430" algn="l"/>
            <a:r>
              <a:rPr lang="en-US" altLang="ja-JP" sz="16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6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コピーして全ての荷物に貼付してください</a:t>
            </a:r>
            <a:endParaRPr lang="ja-JP" altLang="en-US" sz="16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F36FAE-7139-35DA-3A66-2111312A44DF}"/>
              </a:ext>
            </a:extLst>
          </p:cNvPr>
          <p:cNvSpPr txBox="1"/>
          <p:nvPr/>
        </p:nvSpPr>
        <p:spPr>
          <a:xfrm>
            <a:off x="5346302" y="3449897"/>
            <a:ext cx="364529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14430" algn="l"/>
            <a:r>
              <a:rPr lang="ja-JP" altLang="en-US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梱包</a:t>
            </a:r>
            <a:r>
              <a:rPr lang="en-US" altLang="ja-JP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No.</a:t>
            </a:r>
            <a:r>
              <a:rPr lang="ja-JP" altLang="en-US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en-US" altLang="ja-JP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個口</a:t>
            </a:r>
            <a:endParaRPr lang="en-US" altLang="ja-JP" sz="2400" b="1" i="0" u="none" strike="noStrike" baseline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2E16B0D-FE2B-71A8-FEA1-8DB7717104F1}"/>
              </a:ext>
            </a:extLst>
          </p:cNvPr>
          <p:cNvSpPr txBox="1"/>
          <p:nvPr/>
        </p:nvSpPr>
        <p:spPr>
          <a:xfrm>
            <a:off x="584200" y="4191620"/>
            <a:ext cx="870108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学会名：</a:t>
            </a:r>
            <a:endParaRPr lang="ja-JP" altLang="en-US" sz="2400" b="0" i="0" u="none" strike="noStrike" baseline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貴社名・ご担当者：</a:t>
            </a:r>
            <a:endParaRPr lang="ja-JP" altLang="en-US" sz="2400" b="0" i="0" u="none" strike="noStrike" baseline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zh-TW" altLang="en-US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当日連絡先</a:t>
            </a:r>
            <a:r>
              <a:rPr lang="en-US" altLang="zh-TW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TEL</a:t>
            </a:r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zh-TW" sz="24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endParaRPr lang="ja-JP" altLang="en-US" sz="24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97230AF-D532-698A-D10F-1B907415E0CC}"/>
              </a:ext>
            </a:extLst>
          </p:cNvPr>
          <p:cNvSpPr txBox="1"/>
          <p:nvPr/>
        </p:nvSpPr>
        <p:spPr>
          <a:xfrm>
            <a:off x="578643" y="5569067"/>
            <a:ext cx="8701085" cy="769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22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内容物  </a:t>
            </a:r>
            <a:r>
              <a:rPr lang="en-US" altLang="ja-JP" sz="1600" b="0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600" b="0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該当欄に</a:t>
            </a:r>
            <a:r>
              <a:rPr lang="ja-JP" altLang="en-US" sz="1600" b="0" i="0" u="none" strike="noStrike" baseline="0" dirty="0">
                <a:latin typeface="ＭＳU."/>
                <a:ea typeface="Meiryo UI" panose="020B0604030504040204" pitchFamily="50" charset="-128"/>
              </a:rPr>
              <a:t>☑</a:t>
            </a:r>
          </a:p>
          <a:p>
            <a:r>
              <a:rPr lang="ja-JP" altLang="en-US" sz="2200" b="1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   □ポスター（        枚）      □チラシ（        枚）</a:t>
            </a:r>
            <a:endParaRPr lang="ja-JP" altLang="en-US" sz="22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B47BB2B-641D-518A-7254-B903B5052DBB}"/>
              </a:ext>
            </a:extLst>
          </p:cNvPr>
          <p:cNvSpPr txBox="1"/>
          <p:nvPr/>
        </p:nvSpPr>
        <p:spPr>
          <a:xfrm>
            <a:off x="381000" y="6416943"/>
            <a:ext cx="92837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/>
            <a:r>
              <a:rPr lang="ja-JP" altLang="en-US" sz="1600" b="0" i="0" u="none" strike="noStrike" baseline="0" dirty="0">
                <a:latin typeface="ＭＳ?"/>
              </a:rPr>
              <a:t>□運営事務局にて荷物を開封して、設置することを希望される場合には左欄に☑をお付けください</a:t>
            </a:r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3754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161</TotalTime>
  <Words>129</Words>
  <Application>Microsoft Office PowerPoint</Application>
  <PresentationFormat>A4 210 x 297 mm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 UI</vt:lpstr>
      <vt:lpstr>ＭＳ?</vt:lpstr>
      <vt:lpstr>ＭＳU.</vt:lpstr>
      <vt:lpstr>メイリオ</vt:lpstr>
      <vt:lpstr>Arial</vt:lpstr>
      <vt:lpstr>Calibri</vt:lpstr>
      <vt:lpstr>Calibri Light</vt:lpstr>
      <vt:lpstr>Office テーマ</vt:lpstr>
      <vt:lpstr>第46回医療情報学連合大会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第43回医療情報学連合大会</dc:title>
  <dc:creator>大久保　里美（JCD）</dc:creator>
  <cp:lastModifiedBy>大久保　里美（JCD）</cp:lastModifiedBy>
  <cp:revision>15</cp:revision>
  <dcterms:created xsi:type="dcterms:W3CDTF">2023-10-02T06:28:01Z</dcterms:created>
  <dcterms:modified xsi:type="dcterms:W3CDTF">2026-08-27T02:42:00Z</dcterms:modified>
</cp:coreProperties>
</file>