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B8D306-9B18-4842-8F41-2DBF9D383FB6}" v="4" dt="2026-09-17T13:33:36.723"/>
    <p1510:client id="{EE3456BB-24C2-40C3-B396-3DEC69EB6E1F}" v="1" dt="2026-09-17T11:24:45.1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19" d="100"/>
          <a:sy n="19" d="100"/>
        </p:scale>
        <p:origin x="2928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BF77-13E0-4B91-9E21-E02E32F8BD48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CFF0D-F068-4778-81C7-66118037C6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1431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BF77-13E0-4B91-9E21-E02E32F8BD48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CFF0D-F068-4778-81C7-66118037C6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8196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>
                    <a:tint val="82000"/>
                  </a:schemeClr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82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82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BF77-13E0-4B91-9E21-E02E32F8BD48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CFF0D-F068-4778-81C7-66118037C6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4385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BF77-13E0-4B91-9E21-E02E32F8BD48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CFF0D-F068-4778-81C7-66118037C6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6266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BF77-13E0-4B91-9E21-E02E32F8BD48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CFF0D-F068-4778-81C7-66118037C6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5070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BF77-13E0-4B91-9E21-E02E32F8BD48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CFF0D-F068-4778-81C7-66118037C6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9576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BF77-13E0-4B91-9E21-E02E32F8BD48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CFF0D-F068-4778-81C7-66118037C6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9008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BF77-13E0-4B91-9E21-E02E32F8BD48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CFF0D-F068-4778-81C7-66118037C6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6380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BF77-13E0-4B91-9E21-E02E32F8BD48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CFF0D-F068-4778-81C7-66118037C6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2711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BF77-13E0-4B91-9E21-E02E32F8BD48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CFF0D-F068-4778-81C7-66118037C6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4321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3BF77-13E0-4B91-9E21-E02E32F8BD48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CFF0D-F068-4778-81C7-66118037C6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4232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B3BF77-13E0-4B91-9E21-E02E32F8BD48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5CFF0D-F068-4778-81C7-66118037C6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9336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kumimoji="1"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kumimoji="1"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kumimoji="1"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kumimoji="1"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8BA099B-D3A0-324B-7F49-33373AC833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83" y="0"/>
            <a:ext cx="30275213" cy="3493294"/>
          </a:xfrm>
          <a:prstGeom prst="rect">
            <a:avLst/>
          </a:prstGeom>
        </p:spPr>
      </p:pic>
      <p:sp>
        <p:nvSpPr>
          <p:cNvPr id="7" name="タイトル 1">
            <a:extLst>
              <a:ext uri="{FF2B5EF4-FFF2-40B4-BE49-F238E27FC236}">
                <a16:creationId xmlns:a16="http://schemas.microsoft.com/office/drawing/2014/main" id="{4E57B200-82A3-D9D4-A826-D7E3910D24A7}"/>
              </a:ext>
            </a:extLst>
          </p:cNvPr>
          <p:cNvSpPr txBox="1">
            <a:spLocks/>
          </p:cNvSpPr>
          <p:nvPr/>
        </p:nvSpPr>
        <p:spPr>
          <a:xfrm>
            <a:off x="5233628" y="3620089"/>
            <a:ext cx="23749720" cy="1490376"/>
          </a:xfrm>
          <a:prstGeom prst="rect">
            <a:avLst/>
          </a:prstGeom>
        </p:spPr>
        <p:txBody>
          <a:bodyPr vert="horz" lIns="77569" tIns="38784" rIns="77569" bIns="38784" rtlCol="0" anchor="b">
            <a:normAutofit fontScale="97500"/>
          </a:bodyPr>
          <a:lstStyle>
            <a:lvl1pPr algn="ctr" defTabSz="30274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98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8153" dirty="0">
                <a:latin typeface="Times New Roman" panose="02020603050405020304" pitchFamily="18" charset="0"/>
                <a:ea typeface="ＭＳ Ｐゴシック" panose="020B0600070205080204" pitchFamily="50" charset="-128"/>
              </a:rPr>
              <a:t>演題名</a:t>
            </a:r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B163A0BD-82E5-BCAD-E3CF-76B8A451B076}"/>
              </a:ext>
            </a:extLst>
          </p:cNvPr>
          <p:cNvSpPr txBox="1">
            <a:spLocks/>
          </p:cNvSpPr>
          <p:nvPr/>
        </p:nvSpPr>
        <p:spPr>
          <a:xfrm>
            <a:off x="5233628" y="5307574"/>
            <a:ext cx="23749721" cy="2134040"/>
          </a:xfrm>
          <a:prstGeom prst="rect">
            <a:avLst/>
          </a:prstGeom>
        </p:spPr>
        <p:txBody>
          <a:bodyPr vert="horz" lIns="155432" tIns="77715" rIns="155432" bIns="77715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945"/>
              </a:lnSpc>
              <a:spcBef>
                <a:spcPts val="0"/>
              </a:spcBef>
            </a:pPr>
            <a:r>
              <a:rPr lang="ja-JP" altLang="en-US" sz="4586" b="1" dirty="0">
                <a:latin typeface="Times New Roman" panose="02020603050405020304" pitchFamily="18" charset="0"/>
                <a:ea typeface="ＭＳ Ｐゴシック" panose="020B0600070205080204" pitchFamily="50" charset="-128"/>
              </a:rPr>
              <a:t>発表者名、共同発表者名</a:t>
            </a:r>
            <a:endParaRPr lang="en-US" altLang="ja-JP" sz="4586" b="1" dirty="0">
              <a:latin typeface="Times New Roman" panose="02020603050405020304" pitchFamily="18" charset="0"/>
              <a:ea typeface="ＭＳ Ｐゴシック" panose="020B0600070205080204" pitchFamily="50" charset="-128"/>
            </a:endParaRPr>
          </a:p>
          <a:p>
            <a:pPr>
              <a:lnSpc>
                <a:spcPts val="5945"/>
              </a:lnSpc>
              <a:spcBef>
                <a:spcPts val="0"/>
              </a:spcBef>
            </a:pPr>
            <a:r>
              <a:rPr lang="ja-JP" altLang="en-US" sz="4586" b="1" dirty="0">
                <a:latin typeface="Times New Roman" panose="02020603050405020304" pitchFamily="18" charset="0"/>
                <a:ea typeface="ＭＳ Ｐゴシック" panose="020B0600070205080204" pitchFamily="50" charset="-128"/>
              </a:rPr>
              <a:t>所属</a:t>
            </a:r>
            <a:endParaRPr lang="en-US" altLang="ja-JP" sz="4586" b="1" dirty="0">
              <a:latin typeface="Times New Roman" panose="02020603050405020304" pitchFamily="18" charset="0"/>
              <a:ea typeface="ＭＳ Ｐゴシック" panose="020B060007020508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7E8F1DD-D65D-BC1B-E35C-8AC4CCC9FB8A}"/>
              </a:ext>
            </a:extLst>
          </p:cNvPr>
          <p:cNvSpPr txBox="1"/>
          <p:nvPr/>
        </p:nvSpPr>
        <p:spPr>
          <a:xfrm>
            <a:off x="769350" y="3948481"/>
            <a:ext cx="3593830" cy="3152273"/>
          </a:xfrm>
          <a:prstGeom prst="rect">
            <a:avLst/>
          </a:prstGeom>
          <a:noFill/>
          <a:ln w="444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11890"/>
              </a:lnSpc>
            </a:pPr>
            <a:r>
              <a:rPr kumimoji="1" lang="en-US" altLang="ja-JP" sz="11000" dirty="0"/>
              <a:t>3-X-2-XX</a:t>
            </a:r>
            <a:endParaRPr kumimoji="1" lang="ja-JP" altLang="en-US" sz="11000" dirty="0"/>
          </a:p>
        </p:txBody>
      </p:sp>
      <p:sp>
        <p:nvSpPr>
          <p:cNvPr id="3" name="角丸四角形 3">
            <a:extLst>
              <a:ext uri="{FF2B5EF4-FFF2-40B4-BE49-F238E27FC236}">
                <a16:creationId xmlns:a16="http://schemas.microsoft.com/office/drawing/2014/main" id="{835D5239-7F93-A088-68B0-9217F2329F96}"/>
              </a:ext>
            </a:extLst>
          </p:cNvPr>
          <p:cNvSpPr/>
          <p:nvPr/>
        </p:nvSpPr>
        <p:spPr>
          <a:xfrm>
            <a:off x="19692877" y="558626"/>
            <a:ext cx="9351860" cy="2368566"/>
          </a:xfrm>
          <a:prstGeom prst="roundRect">
            <a:avLst/>
          </a:prstGeom>
          <a:solidFill>
            <a:schemeClr val="accent6">
              <a:lumMod val="50000"/>
              <a:alpha val="7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000" u="sng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第</a:t>
            </a:r>
            <a:r>
              <a:rPr kumimoji="1" lang="en-US" altLang="ja-JP" sz="4000" u="sng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46</a:t>
            </a:r>
            <a:r>
              <a:rPr kumimoji="1" lang="ja-JP" altLang="en-US" sz="4000" u="sng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医療情報学連合大会 </a:t>
            </a:r>
            <a:r>
              <a:rPr kumimoji="1" lang="en-US" altLang="ja-JP" sz="4000" u="sng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COI </a:t>
            </a:r>
            <a:r>
              <a:rPr kumimoji="1" lang="ja-JP" altLang="en-US" sz="4000" u="sng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開示</a:t>
            </a:r>
            <a:endParaRPr kumimoji="1" lang="en-US" altLang="ja-JP" sz="4000" u="sng" dirty="0">
              <a:solidFill>
                <a:schemeClr val="bg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  <a:p>
            <a:pPr>
              <a:lnSpc>
                <a:spcPts val="2000"/>
              </a:lnSpc>
            </a:pPr>
            <a:endParaRPr kumimoji="1" lang="en-US" altLang="ja-JP" sz="2400" dirty="0">
              <a:solidFill>
                <a:schemeClr val="bg1"/>
              </a:solidFill>
              <a:latin typeface="MS Mincho" panose="02020609040205080304" pitchFamily="49" charset="-128"/>
              <a:ea typeface="MS Mincho" panose="02020609040205080304" pitchFamily="49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2400" dirty="0">
                <a:solidFill>
                  <a:schemeClr val="bg1"/>
                </a:solidFill>
                <a:latin typeface="+mj-ea"/>
                <a:ea typeface="+mj-ea"/>
              </a:rPr>
              <a:t> 筆頭発表者名：　</a:t>
            </a:r>
            <a:r>
              <a:rPr kumimoji="1" lang="en-US" altLang="ja-JP" sz="2400" dirty="0">
                <a:solidFill>
                  <a:schemeClr val="bg1"/>
                </a:solidFill>
                <a:latin typeface="+mj-ea"/>
                <a:ea typeface="+mj-ea"/>
              </a:rPr>
              <a:t>××××</a:t>
            </a:r>
          </a:p>
          <a:p>
            <a:r>
              <a:rPr kumimoji="1" lang="ja-JP" altLang="en-US" sz="2400" dirty="0">
                <a:solidFill>
                  <a:schemeClr val="bg1"/>
                </a:solidFill>
                <a:latin typeface="+mj-ea"/>
                <a:ea typeface="+mj-ea"/>
              </a:rPr>
              <a:t> 私が発表するこの演題について開示すべき</a:t>
            </a:r>
            <a:r>
              <a:rPr kumimoji="1" lang="en-US" altLang="ja-JP" sz="2400" dirty="0">
                <a:solidFill>
                  <a:schemeClr val="bg1"/>
                </a:solidFill>
                <a:latin typeface="+mj-ea"/>
                <a:ea typeface="+mj-ea"/>
              </a:rPr>
              <a:t>COI</a:t>
            </a:r>
            <a:r>
              <a:rPr kumimoji="1" lang="ja-JP" altLang="en-US" sz="2400" dirty="0">
                <a:solidFill>
                  <a:schemeClr val="bg1"/>
                </a:solidFill>
                <a:latin typeface="+mj-ea"/>
                <a:ea typeface="+mj-ea"/>
              </a:rPr>
              <a:t>はありません。</a:t>
            </a:r>
          </a:p>
        </p:txBody>
      </p:sp>
      <p:sp>
        <p:nvSpPr>
          <p:cNvPr id="36" name="コンテンツ プレースホルダー 2">
            <a:extLst>
              <a:ext uri="{FF2B5EF4-FFF2-40B4-BE49-F238E27FC236}">
                <a16:creationId xmlns:a16="http://schemas.microsoft.com/office/drawing/2014/main" id="{5FEA4027-6C6B-08AB-9495-ABE136AADECD}"/>
              </a:ext>
            </a:extLst>
          </p:cNvPr>
          <p:cNvSpPr txBox="1">
            <a:spLocks/>
          </p:cNvSpPr>
          <p:nvPr/>
        </p:nvSpPr>
        <p:spPr>
          <a:xfrm>
            <a:off x="1030608" y="8573544"/>
            <a:ext cx="28213998" cy="29216957"/>
          </a:xfrm>
          <a:prstGeom prst="rect">
            <a:avLst/>
          </a:prstGeom>
        </p:spPr>
        <p:txBody>
          <a:bodyPr vert="horz" lIns="77569" tIns="38784" rIns="77569" bIns="38784" rtlCol="0">
            <a:normAutofit/>
          </a:bodyPr>
          <a:lstStyle>
            <a:lvl1pPr marL="0" indent="0" algn="ctr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None/>
              <a:defRPr kumimoji="1"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13743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kumimoji="1"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2748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kumimoji="1"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41230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kumimoji="1"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05497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kumimoji="1"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56871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kumimoji="1"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082461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kumimoji="1"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9620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kumimoji="1"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109948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kumimoji="1"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ja-JP" sz="5090" dirty="0">
              <a:solidFill>
                <a:srgbClr val="FF0000"/>
              </a:solidFill>
              <a:latin typeface="Times New Roman" panose="02020603050405020304" pitchFamily="18" charset="0"/>
              <a:ea typeface="ＭＳ Ｐゴシック" panose="020B0600070205080204" pitchFamily="50" charset="-128"/>
            </a:endParaRPr>
          </a:p>
          <a:p>
            <a:pPr algn="l"/>
            <a:endParaRPr lang="en-US" altLang="ja-JP" sz="5090" dirty="0">
              <a:solidFill>
                <a:srgbClr val="FF0000"/>
              </a:solidFill>
              <a:latin typeface="Times New Roman" panose="02020603050405020304" pitchFamily="18" charset="0"/>
              <a:ea typeface="ＭＳ Ｐゴシック" panose="020B0600070205080204" pitchFamily="50" charset="-128"/>
            </a:endParaRPr>
          </a:p>
          <a:p>
            <a:pPr algn="l"/>
            <a:endParaRPr lang="en-US" altLang="ja-JP" sz="5090" dirty="0">
              <a:solidFill>
                <a:srgbClr val="FF0000"/>
              </a:solidFill>
              <a:latin typeface="Times New Roman" panose="02020603050405020304" pitchFamily="18" charset="0"/>
              <a:ea typeface="ＭＳ Ｐゴシック" panose="020B0600070205080204" pitchFamily="50" charset="-128"/>
            </a:endParaRPr>
          </a:p>
          <a:p>
            <a:pPr algn="l"/>
            <a:endParaRPr lang="en-US" altLang="ja-JP" sz="5090" dirty="0">
              <a:solidFill>
                <a:srgbClr val="FF0000"/>
              </a:solidFill>
              <a:latin typeface="Times New Roman" panose="02020603050405020304" pitchFamily="18" charset="0"/>
              <a:ea typeface="ＭＳ Ｐゴシック" panose="020B0600070205080204" pitchFamily="50" charset="-128"/>
            </a:endParaRPr>
          </a:p>
          <a:p>
            <a:pPr algn="l"/>
            <a:endParaRPr lang="en-US" altLang="ja-JP" sz="5090" dirty="0">
              <a:solidFill>
                <a:srgbClr val="FF0000"/>
              </a:solidFill>
              <a:latin typeface="Times New Roman" panose="02020603050405020304" pitchFamily="18" charset="0"/>
              <a:ea typeface="ＭＳ Ｐゴシック" panose="020B0600070205080204" pitchFamily="50" charset="-128"/>
            </a:endParaRPr>
          </a:p>
          <a:p>
            <a:pPr algn="l"/>
            <a:endParaRPr lang="en-US" altLang="ja-JP" sz="5090" dirty="0">
              <a:solidFill>
                <a:srgbClr val="FF0000"/>
              </a:solidFill>
              <a:latin typeface="Times New Roman" panose="02020603050405020304" pitchFamily="18" charset="0"/>
              <a:ea typeface="ＭＳ Ｐゴシック" panose="020B0600070205080204" pitchFamily="50" charset="-128"/>
            </a:endParaRPr>
          </a:p>
          <a:p>
            <a:pPr algn="l"/>
            <a:endParaRPr lang="en-US" altLang="ja-JP" sz="5090" dirty="0">
              <a:solidFill>
                <a:srgbClr val="FF0000"/>
              </a:solidFill>
              <a:latin typeface="Times New Roman" panose="02020603050405020304" pitchFamily="18" charset="0"/>
              <a:ea typeface="ＭＳ Ｐゴシック" panose="020B0600070205080204" pitchFamily="50" charset="-128"/>
            </a:endParaRPr>
          </a:p>
          <a:p>
            <a:pPr algn="l"/>
            <a:endParaRPr lang="en-US" altLang="ja-JP" sz="5090" dirty="0">
              <a:solidFill>
                <a:srgbClr val="FF0000"/>
              </a:solidFill>
              <a:latin typeface="Times New Roman" panose="02020603050405020304" pitchFamily="18" charset="0"/>
              <a:ea typeface="ＭＳ Ｐゴシック" panose="020B0600070205080204" pitchFamily="50" charset="-128"/>
            </a:endParaRPr>
          </a:p>
          <a:p>
            <a:pPr algn="l"/>
            <a:endParaRPr lang="en-US" altLang="ja-JP" sz="5090" dirty="0">
              <a:solidFill>
                <a:srgbClr val="FF0000"/>
              </a:solidFill>
              <a:latin typeface="Times New Roman" panose="02020603050405020304" pitchFamily="18" charset="0"/>
              <a:ea typeface="ＭＳ Ｐゴシック" panose="020B0600070205080204" pitchFamily="50" charset="-128"/>
            </a:endParaRPr>
          </a:p>
          <a:p>
            <a:pPr algn="l"/>
            <a:endParaRPr lang="en-US" altLang="ja-JP" sz="5090" dirty="0">
              <a:solidFill>
                <a:srgbClr val="FF0000"/>
              </a:solidFill>
              <a:latin typeface="Times New Roman" panose="02020603050405020304" pitchFamily="18" charset="0"/>
              <a:ea typeface="ＭＳ Ｐゴシック" panose="020B0600070205080204" pitchFamily="50" charset="-128"/>
            </a:endParaRPr>
          </a:p>
          <a:p>
            <a:r>
              <a:rPr lang="ja-JP" altLang="en-US" sz="5090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rPr>
              <a:t>レイアウトやフォントは自由ですが、</a:t>
            </a:r>
            <a:r>
              <a:rPr lang="en-US" altLang="ja-JP" sz="5090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rPr>
              <a:t>A4</a:t>
            </a:r>
            <a:r>
              <a:rPr lang="ja-JP" altLang="en-US" sz="5090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rPr>
              <a:t>サイズで出力した際に文字が見える程度としてください。</a:t>
            </a:r>
            <a:endParaRPr lang="ja-JP" altLang="en-US" sz="6740" dirty="0">
              <a:solidFill>
                <a:srgbClr val="FF0000"/>
              </a:solidFill>
              <a:latin typeface="Times New Roman" panose="02020603050405020304" pitchFamily="18" charset="0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31672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</TotalTime>
  <Words>59</Words>
  <Application>Microsoft Office PowerPoint</Application>
  <PresentationFormat>ユーザー設定</PresentationFormat>
  <Paragraphs>19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MS PGothic</vt:lpstr>
      <vt:lpstr>MS Mincho</vt:lpstr>
      <vt:lpstr>游ゴシック Light</vt:lpstr>
      <vt:lpstr>Aptos</vt:lpstr>
      <vt:lpstr>Aptos Display</vt:lpstr>
      <vt:lpstr>Arial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sunao watanabe</dc:creator>
  <cp:lastModifiedBy>北野勝巳</cp:lastModifiedBy>
  <cp:revision>4</cp:revision>
  <dcterms:created xsi:type="dcterms:W3CDTF">2026-09-17T11:01:32Z</dcterms:created>
  <dcterms:modified xsi:type="dcterms:W3CDTF">2026-10-05T06:54:39Z</dcterms:modified>
</cp:coreProperties>
</file>