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5" autoAdjust="0"/>
    <p:restoredTop sz="94660"/>
  </p:normalViewPr>
  <p:slideViewPr>
    <p:cSldViewPr snapToGrid="0">
      <p:cViewPr varScale="1">
        <p:scale>
          <a:sx n="92" d="100"/>
          <a:sy n="92" d="100"/>
        </p:scale>
        <p:origin x="101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64A1AE9-A95C-3099-E7D1-E41AB1C65B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3015EEB-834A-980E-AD79-F2091D51CE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6C1BB23-54B0-9E2E-0DD3-B4FE4FC71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2410B-3F71-400B-96AE-562F0AA3649C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FDDCD53-A7D3-1BA4-6C0F-498C89627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CDBC4D1-18E6-B57B-659A-DA6C9A9FB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F4A05-2E30-47F2-8400-523AB76B70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8048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8F37CE8-B633-977B-BDBC-81C10BE28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971EE62-E3FC-19A0-429B-615F2CD02B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2E53750-9854-BF24-70A1-68DC029B1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2410B-3F71-400B-96AE-562F0AA3649C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68CCAFD-A4BF-9BE5-1B73-A989D791D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1294D58-E55D-684B-7B39-8F2AFA5A2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F4A05-2E30-47F2-8400-523AB76B70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6444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24C571F-6823-33B2-B693-A51171A3F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316C0EC-3E73-4D64-5256-AE5C373A11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0B97437-6BAA-300F-1113-872DD21E8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2410B-3F71-400B-96AE-562F0AA3649C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40FC4AB-B301-8E8E-CB32-DFAF038C0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324FFF9-40B2-A363-24C7-CEBB28820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F4A05-2E30-47F2-8400-523AB76B70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0584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AD4127F-5236-2121-12CD-6E55C9F4D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B9DA3DD-09FD-C30C-BF07-9C7C7CBD81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721F343-C5E4-358C-FBD5-2A6EFC854E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712DFE0-A7D0-00B2-5BEA-3266C3385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2410B-3F71-400B-96AE-562F0AA3649C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01C6C8B-D38D-700E-FC2C-53E885F50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C7966CD-AB41-FDD8-2176-3C978616C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F4A05-2E30-47F2-8400-523AB76B70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1922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703E616-5225-B0C2-52BF-1ECF6AC4B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08AB41B-AF76-D90C-2119-23BBB420A5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92D7349-A74D-7E84-04F4-22C7F71444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E5891800-26CC-2B86-49A5-23E4B1AE45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FB409CFE-7F03-1262-A6A3-B243E49FA8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39A5A2F3-F666-3400-347A-C088C60FA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2410B-3F71-400B-96AE-562F0AA3649C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3A96FB75-CD80-CF12-0719-998B94203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CB5FCBAC-5D4C-7D2A-19C0-FF3A7D9F6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F4A05-2E30-47F2-8400-523AB76B70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6851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42F0B83-0DF3-24DC-1FCB-F3AA4CA2B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43D7B028-E515-D5E3-2379-3E4FFC487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2410B-3F71-400B-96AE-562F0AA3649C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F87582F4-5332-D124-268A-8B2FCE3A8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54B7F20-2C15-CAB8-7296-612D4773C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F4A05-2E30-47F2-8400-523AB76B70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7404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B7AADB05-028B-71D1-27E4-87DFCD6A0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2410B-3F71-400B-96AE-562F0AA3649C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72F06FA1-A6E9-B793-AE43-9B7829C4E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1575B71-99BB-CC63-2B08-632CA4480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F4A05-2E30-47F2-8400-523AB76B70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928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23AFF1B-CEA8-56FB-D209-A8AF8B5F9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CA53B82-3495-EE53-C486-CDDD26930B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F8764CA-F040-6D9E-921F-10B3323696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26B7E5-0AA1-77BB-1FC3-8384019D3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2410B-3F71-400B-96AE-562F0AA3649C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0CFC4A9-FC32-B64D-2716-46A77FC43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5AB3C38-8763-66B3-0A8C-885B7DACA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F4A05-2E30-47F2-8400-523AB76B70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9981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A49F1F9-ECB0-AAD8-AB72-1451DC1D1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D6D20694-0809-448C-2995-3852F3D8DA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3BDADB9-CB64-C8D5-8EF1-04B024785A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CA3B373-B465-E6CB-0E26-D1DFE82ACB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2410B-3F71-400B-96AE-562F0AA3649C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00962FA-4D32-318C-0598-47B769BF0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57918B8-2016-CC61-C9F0-69B8CC0E7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F4A05-2E30-47F2-8400-523AB76B70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650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DEFE523-0A8B-8571-A492-D4E5ED624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6706C32-7B5D-0551-702D-C84C8BC27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912DFC7-050A-E6D5-8C38-B66708158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2410B-3F71-400B-96AE-562F0AA3649C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310CF1A-B0A2-9EE1-C274-3F818B517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4D4B2D8-3682-2023-6944-AF6E771DE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F4A05-2E30-47F2-8400-523AB76B70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1609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AED301FC-8958-1D52-3693-68FB3A8C42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0CE8103-F90D-587F-7FBB-1552F2D4BC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D48F1A6-15E5-1ABA-BAB2-4C73B0305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2410B-3F71-400B-96AE-562F0AA3649C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60E16DB-D97C-8C83-CAC4-6AF77A1A2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214BBEC-EB3D-00FC-3ACE-772F564D9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F4A05-2E30-47F2-8400-523AB76B70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8083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A0FFA3C1-5D36-8DF1-0517-833EDD54E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B8D7888-82C4-EE4E-99A1-9D63A3E8A4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E5239A2-3879-47DB-D099-94499CD52E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F32410B-3F71-400B-96AE-562F0AA3649C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99D2351-3F86-9828-4ADE-660E46E4AA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D6B25DA-7636-D6AA-9BFC-72E580F94D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5F4A05-2E30-47F2-8400-523AB76B70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679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6E6744D8-7AE7-5047-DF1E-67A75A76FA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405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1044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ワイド画面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小林 ケイメッド</dc:creator>
  <cp:lastModifiedBy>森　美由紀（JCD）</cp:lastModifiedBy>
  <cp:revision>7</cp:revision>
  <dcterms:created xsi:type="dcterms:W3CDTF">2026-09-17T13:49:45Z</dcterms:created>
  <dcterms:modified xsi:type="dcterms:W3CDTF">2026-09-24T23:27:17Z</dcterms:modified>
</cp:coreProperties>
</file>